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57" r:id="rId3"/>
    <p:sldId id="258" r:id="rId4"/>
    <p:sldId id="260" r:id="rId5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200"/>
    <a:srgbClr val="006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2"/>
  </p:normalViewPr>
  <p:slideViewPr>
    <p:cSldViewPr snapToObjects="1">
      <p:cViewPr>
        <p:scale>
          <a:sx n="126" d="100"/>
          <a:sy n="126" d="100"/>
        </p:scale>
        <p:origin x="224" y="8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5CB7454-15C1-A944-AC37-5542B6D3ECE9}" type="datetime1">
              <a:rPr lang="en-US"/>
              <a:pPr>
                <a:defRPr/>
              </a:pPr>
              <a:t>11/27/18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CAD9EFA-3E97-9B4D-8EE7-720657CE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210EC45-414C-6A4E-BBBD-A09AEA33A371}" type="datetime1">
              <a:rPr lang="en-US"/>
              <a:pPr>
                <a:defRPr/>
              </a:pPr>
              <a:t>11/27/18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FE6EDC6-DD80-2D48-A9E8-763FB51E6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4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95F1C-3447-014F-A03E-65CA47372F2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85800" y="742950"/>
            <a:ext cx="7772400" cy="1066800"/>
          </a:xfrm>
        </p:spPr>
        <p:txBody>
          <a:bodyPr anchor="ctr"/>
          <a:lstStyle>
            <a:lvl1pPr marL="0" indent="0" algn="ctr">
              <a:buNone/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D4E5FC10-9685-A346-8AD2-79119408731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371600" y="2419350"/>
            <a:ext cx="6400800" cy="12192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rgbClr val="FFD20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1170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401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8149"/>
            <a:ext cx="2057400" cy="3657601"/>
          </a:xfr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8149"/>
            <a:ext cx="6019800" cy="3657601"/>
          </a:xfr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1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006096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006096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006096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006096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6591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7950"/>
            <a:ext cx="7772400" cy="1021556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22809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318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9701"/>
            <a:ext cx="4038600" cy="2686049"/>
          </a:xfrm>
        </p:spPr>
        <p:txBody>
          <a:bodyPr/>
          <a:lstStyle>
            <a:lvl1pPr>
              <a:defRPr sz="2800">
                <a:solidFill>
                  <a:srgbClr val="006096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9701"/>
            <a:ext cx="4038600" cy="2686049"/>
          </a:xfrm>
        </p:spPr>
        <p:txBody>
          <a:bodyPr/>
          <a:lstStyle>
            <a:lvl1pPr>
              <a:defRPr sz="2800">
                <a:solidFill>
                  <a:srgbClr val="006096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498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02445"/>
            <a:ext cx="4040188" cy="77390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09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76350"/>
            <a:ext cx="4040188" cy="2963466"/>
          </a:xfr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000">
                <a:solidFill>
                  <a:srgbClr val="006096"/>
                </a:solidFill>
              </a:defRPr>
            </a:lvl2pPr>
            <a:lvl3pPr>
              <a:defRPr sz="1800">
                <a:solidFill>
                  <a:srgbClr val="006096"/>
                </a:solidFill>
              </a:defRPr>
            </a:lvl3pPr>
            <a:lvl4pPr>
              <a:defRPr sz="1600">
                <a:solidFill>
                  <a:srgbClr val="006096"/>
                </a:solidFill>
              </a:defRPr>
            </a:lvl4pPr>
            <a:lvl5pPr>
              <a:defRPr sz="1600">
                <a:solidFill>
                  <a:srgbClr val="0060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502445"/>
            <a:ext cx="4041775" cy="77390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09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76350"/>
            <a:ext cx="4041775" cy="2963466"/>
          </a:xfr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000">
                <a:solidFill>
                  <a:srgbClr val="006096"/>
                </a:solidFill>
              </a:defRPr>
            </a:lvl2pPr>
            <a:lvl3pPr>
              <a:defRPr sz="1800">
                <a:solidFill>
                  <a:srgbClr val="006096"/>
                </a:solidFill>
              </a:defRPr>
            </a:lvl3pPr>
            <a:lvl4pPr>
              <a:defRPr sz="1600">
                <a:solidFill>
                  <a:srgbClr val="006096"/>
                </a:solidFill>
              </a:defRPr>
            </a:lvl4pPr>
            <a:lvl5pPr>
              <a:defRPr sz="1600">
                <a:solidFill>
                  <a:srgbClr val="0060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60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95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603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14350"/>
            <a:ext cx="3008313" cy="947738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14351"/>
            <a:ext cx="5111750" cy="3581400"/>
          </a:xfrm>
        </p:spPr>
        <p:txBody>
          <a:bodyPr/>
          <a:lstStyle>
            <a:lvl1pPr>
              <a:defRPr sz="3200">
                <a:solidFill>
                  <a:srgbClr val="006096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57351"/>
            <a:ext cx="3008313" cy="2438400"/>
          </a:xfrm>
        </p:spPr>
        <p:txBody>
          <a:bodyPr/>
          <a:lstStyle>
            <a:lvl1pPr marL="0" indent="0">
              <a:buNone/>
              <a:defRPr sz="1400">
                <a:solidFill>
                  <a:srgbClr val="0060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163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375047"/>
          </a:xfrm>
        </p:spPr>
        <p:txBody>
          <a:bodyPr/>
          <a:lstStyle>
            <a:lvl1pPr marL="0" indent="0">
              <a:buNone/>
              <a:defRPr sz="1400">
                <a:solidFill>
                  <a:srgbClr val="0060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118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90550"/>
            <a:ext cx="8229600" cy="7429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19250"/>
            <a:ext cx="8229600" cy="26511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0593B461-7169-5047-801F-ADD6162A024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6FF2BC-130E-454E-9865-6F360383A17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15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E466ED-4D45-E44D-B8B1-9C2A3101F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9A3627-267D-004F-94BF-63E6F1C2B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4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8EF255-CE98-EC42-B5B6-2D55DB578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EFD3135-530C-AA4F-911D-71EDE879B4B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6D4F61E-6355-CC42-BB3D-57959B11D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3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051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D Primary and Secondary">
      <a:dk1>
        <a:sysClr val="windowText" lastClr="000000"/>
      </a:dk1>
      <a:lt1>
        <a:sysClr val="window" lastClr="FFFFFF"/>
      </a:lt1>
      <a:dk2>
        <a:srgbClr val="00539F"/>
      </a:dk2>
      <a:lt2>
        <a:srgbClr val="EEECE1"/>
      </a:lt2>
      <a:accent1>
        <a:srgbClr val="4F81B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EF8200"/>
      </a:accent6>
      <a:hlink>
        <a:srgbClr val="0053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0</Words>
  <Application>Microsoft Macintosh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Geneva</vt:lpstr>
      <vt:lpstr>Helvetica Neue</vt:lpstr>
      <vt:lpstr>ヒラギノ角ゴ Pro W3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Delaware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Armstrong</dc:creator>
  <cp:lastModifiedBy>Christina Smoker</cp:lastModifiedBy>
  <cp:revision>69</cp:revision>
  <dcterms:created xsi:type="dcterms:W3CDTF">2014-12-16T17:00:44Z</dcterms:created>
  <dcterms:modified xsi:type="dcterms:W3CDTF">2018-11-27T15:24:30Z</dcterms:modified>
</cp:coreProperties>
</file>